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Raleway" charset="1" panose="00000000000000000000"/>
      <p:regular r:id="rId13"/>
    </p:embeddedFont>
    <p:embeddedFont>
      <p:font typeface="Roboto" charset="1" panose="02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amma.app/?utm_source=made-with-gamma" TargetMode="External" Type="http://schemas.openxmlformats.org/officeDocument/2006/relationships/hyperlink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5715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8805996" cy="6029474"/>
            <a:chOff x="0" y="0"/>
            <a:chExt cx="8183572" cy="560329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83572" cy="5603299"/>
            </a:xfrm>
            <a:custGeom>
              <a:avLst/>
              <a:gdLst/>
              <a:ahLst/>
              <a:cxnLst/>
              <a:rect r="r" b="b" t="t" l="l"/>
              <a:pathLst>
                <a:path h="5603299" w="8183572">
                  <a:moveTo>
                    <a:pt x="0" y="0"/>
                  </a:moveTo>
                  <a:lnTo>
                    <a:pt x="8183572" y="0"/>
                  </a:lnTo>
                  <a:lnTo>
                    <a:pt x="8183572" y="5603299"/>
                  </a:lnTo>
                  <a:lnTo>
                    <a:pt x="0" y="56032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84" t="0" r="-1384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144000" y="4228951"/>
            <a:ext cx="9445526" cy="1800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Smart Face Detection &amp; Intruder Alert System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54796" y="6410839"/>
            <a:ext cx="13561746" cy="144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14"/>
              </a:lnSpc>
            </a:pPr>
            <a:r>
              <a:rPr lang="en-US" sz="3140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Software-only system to monitor home entrances and send mobile notifications for known or unknown faces.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8101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691049" y="557138"/>
            <a:ext cx="7088237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Project Objective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91049" y="2095262"/>
            <a:ext cx="16303526" cy="516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0226" indent="-195113" lvl="1">
              <a:lnSpc>
                <a:spcPts val="4213"/>
              </a:lnSpc>
              <a:buFont typeface="Arial"/>
              <a:buChar char="•"/>
            </a:pPr>
            <a:r>
              <a:rPr lang="en-US" sz="25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Develop real-time face detection and recognition for home entrance monitoring.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91049" y="3206762"/>
            <a:ext cx="16303526" cy="516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0226" indent="-195113" lvl="1">
              <a:lnSpc>
                <a:spcPts val="4213"/>
              </a:lnSpc>
              <a:buFont typeface="Arial"/>
              <a:buChar char="•"/>
            </a:pPr>
            <a:r>
              <a:rPr lang="en-US" sz="25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Maintain secure dataset of known individuals.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91049" y="4403341"/>
            <a:ext cx="16303526" cy="516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0226" indent="-195113" lvl="1">
              <a:lnSpc>
                <a:spcPts val="4213"/>
              </a:lnSpc>
              <a:buFont typeface="Arial"/>
              <a:buChar char="•"/>
            </a:pPr>
            <a:r>
              <a:rPr lang="en-US" sz="25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Send instant notifications for recognized persons.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1049" y="5599920"/>
            <a:ext cx="16303526" cy="516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0226" indent="-195113" lvl="1">
              <a:lnSpc>
                <a:spcPts val="4213"/>
              </a:lnSpc>
              <a:buFont typeface="Arial"/>
              <a:buChar char="•"/>
            </a:pPr>
            <a:r>
              <a:rPr lang="en-US" sz="25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Alert immediately on unknown intruders.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91049" y="6796498"/>
            <a:ext cx="16303526" cy="516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0226" indent="-195113" lvl="1">
              <a:lnSpc>
                <a:spcPts val="4213"/>
              </a:lnSpc>
              <a:buFont typeface="Arial"/>
              <a:buChar char="•"/>
            </a:pPr>
            <a:r>
              <a:rPr lang="en-US" sz="25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Build user-friendly mobile app for alerts management.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533674"/>
            <a:ext cx="7088237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Technology Stack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7475" y="3010495"/>
            <a:ext cx="16313051" cy="5718870"/>
            <a:chOff x="0" y="0"/>
            <a:chExt cx="21750735" cy="762516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750782" cy="7625080"/>
            </a:xfrm>
            <a:custGeom>
              <a:avLst/>
              <a:gdLst/>
              <a:ahLst/>
              <a:cxnLst/>
              <a:rect r="r" b="b" t="t" l="l"/>
              <a:pathLst>
                <a:path h="7625080" w="21750782">
                  <a:moveTo>
                    <a:pt x="0" y="165100"/>
                  </a:moveTo>
                  <a:cubicBezTo>
                    <a:pt x="0" y="73914"/>
                    <a:pt x="74041" y="0"/>
                    <a:pt x="165354" y="0"/>
                  </a:cubicBezTo>
                  <a:lnTo>
                    <a:pt x="21585428" y="0"/>
                  </a:lnTo>
                  <a:lnTo>
                    <a:pt x="21585428" y="6350"/>
                  </a:lnTo>
                  <a:lnTo>
                    <a:pt x="21585428" y="0"/>
                  </a:lnTo>
                  <a:cubicBezTo>
                    <a:pt x="21676742" y="0"/>
                    <a:pt x="21750782" y="73914"/>
                    <a:pt x="21750782" y="165100"/>
                  </a:cubicBezTo>
                  <a:lnTo>
                    <a:pt x="21744432" y="165100"/>
                  </a:lnTo>
                  <a:lnTo>
                    <a:pt x="21750782" y="165100"/>
                  </a:lnTo>
                  <a:lnTo>
                    <a:pt x="21750782" y="7459980"/>
                  </a:lnTo>
                  <a:lnTo>
                    <a:pt x="21744432" y="7459980"/>
                  </a:lnTo>
                  <a:lnTo>
                    <a:pt x="21750782" y="7459980"/>
                  </a:lnTo>
                  <a:cubicBezTo>
                    <a:pt x="21750782" y="7551166"/>
                    <a:pt x="21676742" y="7625080"/>
                    <a:pt x="21585428" y="7625080"/>
                  </a:cubicBezTo>
                  <a:lnTo>
                    <a:pt x="21585428" y="7618730"/>
                  </a:lnTo>
                  <a:lnTo>
                    <a:pt x="21585428" y="7625080"/>
                  </a:lnTo>
                  <a:lnTo>
                    <a:pt x="165354" y="7625080"/>
                  </a:lnTo>
                  <a:lnTo>
                    <a:pt x="165354" y="7618730"/>
                  </a:lnTo>
                  <a:lnTo>
                    <a:pt x="165354" y="7625080"/>
                  </a:lnTo>
                  <a:cubicBezTo>
                    <a:pt x="74041" y="7625080"/>
                    <a:pt x="0" y="7551166"/>
                    <a:pt x="0" y="7459980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7459980"/>
                  </a:lnTo>
                  <a:lnTo>
                    <a:pt x="6350" y="7459980"/>
                  </a:lnTo>
                  <a:lnTo>
                    <a:pt x="12700" y="7459980"/>
                  </a:lnTo>
                  <a:cubicBezTo>
                    <a:pt x="12700" y="7544181"/>
                    <a:pt x="81026" y="7612380"/>
                    <a:pt x="165354" y="7612380"/>
                  </a:cubicBezTo>
                  <a:lnTo>
                    <a:pt x="21585428" y="7612380"/>
                  </a:lnTo>
                  <a:cubicBezTo>
                    <a:pt x="21669756" y="7612380"/>
                    <a:pt x="21738082" y="7544181"/>
                    <a:pt x="21738082" y="7459980"/>
                  </a:cubicBezTo>
                  <a:lnTo>
                    <a:pt x="21738082" y="165100"/>
                  </a:lnTo>
                  <a:cubicBezTo>
                    <a:pt x="21738082" y="80899"/>
                    <a:pt x="21669756" y="12700"/>
                    <a:pt x="21585428" y="12700"/>
                  </a:cubicBezTo>
                  <a:lnTo>
                    <a:pt x="165354" y="12700"/>
                  </a:lnTo>
                  <a:lnTo>
                    <a:pt x="165354" y="6350"/>
                  </a:lnTo>
                  <a:lnTo>
                    <a:pt x="165354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000000">
                <a:alpha val="392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01762" y="3024782"/>
            <a:ext cx="16284476" cy="812899"/>
            <a:chOff x="0" y="0"/>
            <a:chExt cx="21712635" cy="10838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85429" y="3109169"/>
            <a:ext cx="5941962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Face Detection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03951" y="3109169"/>
            <a:ext cx="9198769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OpenCV / MediaPipe / Dlib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01762" y="3837682"/>
            <a:ext cx="16284476" cy="812899"/>
            <a:chOff x="0" y="0"/>
            <a:chExt cx="21712635" cy="108386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285429" y="3922067"/>
            <a:ext cx="5941962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Face Recognition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803951" y="3922067"/>
            <a:ext cx="9198769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FaceNet / Dlib / DeepFace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01762" y="4650581"/>
            <a:ext cx="16284476" cy="812899"/>
            <a:chOff x="0" y="0"/>
            <a:chExt cx="21712635" cy="108386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285429" y="4734966"/>
            <a:ext cx="5941962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Backend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803951" y="4734966"/>
            <a:ext cx="9198769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Python with Flask / FastAPI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001762" y="5463480"/>
            <a:ext cx="16284476" cy="812899"/>
            <a:chOff x="0" y="0"/>
            <a:chExt cx="21712635" cy="108386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285429" y="5547866"/>
            <a:ext cx="5941962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Notification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803951" y="5547866"/>
            <a:ext cx="9198769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Firebase Cloud Messaging / Push API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001762" y="6276380"/>
            <a:ext cx="16284476" cy="812899"/>
            <a:chOff x="0" y="0"/>
            <a:chExt cx="21712635" cy="108386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285429" y="6360765"/>
            <a:ext cx="5941962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Mobile App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803951" y="6360765"/>
            <a:ext cx="9198769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Flutter / React Native / Android Studio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001762" y="7089279"/>
            <a:ext cx="16284476" cy="812899"/>
            <a:chOff x="0" y="0"/>
            <a:chExt cx="21712635" cy="1083865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31" id="31"/>
          <p:cNvSpPr txBox="true"/>
          <p:nvPr/>
        </p:nvSpPr>
        <p:spPr>
          <a:xfrm rot="0">
            <a:off x="1285429" y="7173665"/>
            <a:ext cx="5941962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Dataset Storage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803951" y="7173665"/>
            <a:ext cx="9198769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Local or Firebase / SQLite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1001762" y="7902179"/>
            <a:ext cx="16284476" cy="812899"/>
            <a:chOff x="0" y="0"/>
            <a:chExt cx="21712635" cy="108386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1285429" y="7986564"/>
            <a:ext cx="5941962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Camera Source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803951" y="7986564"/>
            <a:ext cx="9198769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USB / Webcam / CCTV IP camera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1032124"/>
            <a:ext cx="7088237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System Workflow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86270" y="2510582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AutoNum type="arabicPeriod" startAt="1"/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Real-time video feed from entrance camera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86270" y="3623370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2.</a:t>
            </a: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Face detection using OpenCV or MediaPipe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86270" y="4821436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3.</a:t>
            </a: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Face recognition via embeddings (FaceNet)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86270" y="6018014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4.</a:t>
            </a: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Decision: Notify "Someone at your house" if matched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86270" y="7214593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5.</a:t>
            </a: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Notify "Alert! Intruder at your house" if no match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86270" y="8411172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6.</a:t>
            </a: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Send notification to mobile app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905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20682" y="3158053"/>
            <a:ext cx="7128947" cy="7128947"/>
          </a:xfrm>
          <a:custGeom>
            <a:avLst/>
            <a:gdLst/>
            <a:ahLst/>
            <a:cxnLst/>
            <a:rect r="r" b="b" t="t" l="l"/>
            <a:pathLst>
              <a:path h="7128947" w="7128947">
                <a:moveTo>
                  <a:pt x="0" y="0"/>
                </a:moveTo>
                <a:lnTo>
                  <a:pt x="7128947" y="0"/>
                </a:lnTo>
                <a:lnTo>
                  <a:pt x="7128947" y="7128947"/>
                </a:lnTo>
                <a:lnTo>
                  <a:pt x="0" y="71289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790144" y="3158053"/>
            <a:ext cx="7128947" cy="7128947"/>
          </a:xfrm>
          <a:custGeom>
            <a:avLst/>
            <a:gdLst/>
            <a:ahLst/>
            <a:cxnLst/>
            <a:rect r="r" b="b" t="t" l="l"/>
            <a:pathLst>
              <a:path h="7128947" w="7128947">
                <a:moveTo>
                  <a:pt x="0" y="0"/>
                </a:moveTo>
                <a:lnTo>
                  <a:pt x="7128947" y="0"/>
                </a:lnTo>
                <a:lnTo>
                  <a:pt x="7128947" y="7128947"/>
                </a:lnTo>
                <a:lnTo>
                  <a:pt x="0" y="71289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96044" y="557212"/>
            <a:ext cx="4041576" cy="1410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49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Known Person Detection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96044" y="2226697"/>
            <a:ext cx="17295911" cy="420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62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When a recognized face is detected, the system sends a notification: "Recognized visitor at your house."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50974" y="1878658"/>
            <a:ext cx="10128051" cy="10104239"/>
            <a:chOff x="0" y="0"/>
            <a:chExt cx="13504068" cy="13472318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13504038" cy="13472288"/>
            </a:xfrm>
            <a:custGeom>
              <a:avLst/>
              <a:gdLst/>
              <a:ahLst/>
              <a:cxnLst/>
              <a:rect r="r" b="b" t="t" l="l"/>
              <a:pathLst>
                <a:path h="13472288" w="13504038">
                  <a:moveTo>
                    <a:pt x="0" y="0"/>
                  </a:moveTo>
                  <a:lnTo>
                    <a:pt x="13504038" y="0"/>
                  </a:lnTo>
                  <a:lnTo>
                    <a:pt x="13504038" y="13472288"/>
                  </a:lnTo>
                  <a:lnTo>
                    <a:pt x="0" y="134722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23" r="0" b="-23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1079975" y="1371749"/>
            <a:ext cx="7122300" cy="8157761"/>
          </a:xfrm>
          <a:custGeom>
            <a:avLst/>
            <a:gdLst/>
            <a:ahLst/>
            <a:cxnLst/>
            <a:rect r="r" b="b" t="t" l="l"/>
            <a:pathLst>
              <a:path h="8157761" w="7122300">
                <a:moveTo>
                  <a:pt x="0" y="0"/>
                </a:moveTo>
                <a:lnTo>
                  <a:pt x="7122300" y="0"/>
                </a:lnTo>
                <a:lnTo>
                  <a:pt x="7122300" y="8157761"/>
                </a:lnTo>
                <a:lnTo>
                  <a:pt x="0" y="8157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269" t="0" r="-7269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50974" y="482947"/>
            <a:ext cx="4650284" cy="655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91"/>
              </a:lnSpc>
            </a:pPr>
            <a:r>
              <a:rPr lang="en-US" sz="4124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Intruder Detection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0974" y="1276499"/>
            <a:ext cx="10128051" cy="385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6"/>
              </a:lnSpc>
            </a:pPr>
            <a:r>
              <a:rPr lang="en-US" sz="193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If an unknown face is detected, the system immediately alerts: "Alert! Intruder at your house."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CECF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2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3403401"/>
            <a:ext cx="7088237" cy="914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B1B27"/>
                </a:solidFill>
                <a:latin typeface="Raleway"/>
                <a:ea typeface="Raleway"/>
                <a:cs typeface="Raleway"/>
                <a:sym typeface="Raleway"/>
              </a:rPr>
              <a:t>Summary &amp; Benefits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4647902"/>
            <a:ext cx="9445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Fully software-based real-time face detection and recognition.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5200650"/>
            <a:ext cx="9445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Enhances home security without physical hardware.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5753397"/>
            <a:ext cx="9445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Instant mobile notifications for known and unknown visitors.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92238" y="6306145"/>
            <a:ext cx="9445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3C3939"/>
                </a:solidFill>
                <a:latin typeface="Roboto"/>
                <a:ea typeface="Roboto"/>
                <a:cs typeface="Roboto"/>
                <a:sym typeface="Roboto"/>
              </a:rPr>
              <a:t>User-friendly mobile app for alert management.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DAGsXW8eCNQ</dc:identifier>
  <dcterms:modified xsi:type="dcterms:W3CDTF">2011-08-01T06:04:30Z</dcterms:modified>
  <cp:revision>1</cp:revision>
  <dc:title>Real-time video feed from entrance camera</dc:title>
</cp:coreProperties>
</file>

<file path=docProps/thumbnail.jpeg>
</file>